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81" d="100"/>
          <a:sy n="81" d="100"/>
        </p:scale>
        <p:origin x="288" y="2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A2616E-ADA7-759C-11A4-320F58AF6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68F078B-93D3-12EA-18BE-BBD8E0054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36A00A-88A0-B90D-C08E-106E054B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20EAF4-EDC7-F858-3F42-9CC741D6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030FDB-289A-F554-8C1A-16FC644E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2946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45ECA-E896-598D-FE3E-2D846D2E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415ADAB-DDB1-9225-F379-805E7E90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8DCC282-397C-5A07-223A-EF700790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20A7C6-B3B9-AAD1-F4E3-4A0EAB3B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D999E6-E129-CBD6-7D8A-C3160199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2080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A35B684-753D-E040-EC82-C79490682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1A63FC5-2581-FF1F-AD97-7E8EB4884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4E30AB-3C88-004B-1044-3D03C3A3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232C61-E370-A676-175F-56DC8AB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894A6F-7D6C-720E-067C-D838567C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5116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E19227-92E5-677E-FAC8-5EC5F570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3845FA-9FD2-1649-655D-7D9AFA4A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E312E5-C6A4-807E-6111-679AFD6D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43FB80-6C21-F659-AED2-1C7E8ACF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3DB54F-B1DA-C18B-F90F-2734E3B4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6046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0B389-6E64-D983-95F7-51A85F94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7FD1B9C-9243-E552-A06A-29A06CCD8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22545E-65F4-EDC4-9AC8-0FC3A298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25B5E8-4BED-8912-A731-BBA234A2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1E211D4-0FE9-03AA-75D2-401F9631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503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A645BC-0331-4C62-5690-25BB8D0F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00FC75-2FFE-9E4B-DB33-C3C83DB32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97A4559-97B6-D393-8702-D86DA21FA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013DBDB-8ABD-3CCA-291A-48A1B26C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2E41526-160E-603B-8C9C-2FCD20D9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8BF5D8D-27F2-252E-4FEF-60C79EDB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1502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06A1E0-F36B-2917-3999-54C0254E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FC43A21-CD4E-F934-B712-25F79995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ABA484E-B101-6EEC-0C31-AF375E8FF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875820C-501B-AED5-765A-A2A60B45A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F938129-5332-3E13-BA2E-9328AABF7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980F4AC-177B-7372-49AE-F1D62710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C93E3E2-A7C0-3516-6588-DFC0C85E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9CAAE4-0F22-987E-D555-108BDA98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3442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C805D4-E44E-B0FE-D81A-6897B163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519B19C-D226-21CD-AF85-8403BF50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BE74345-EA6A-2C24-68AF-6C509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315B477-BAFD-87B4-6227-61E77D6D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5572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3B023E5-FC83-79EB-CC8C-2242878C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D255B4-3DC8-1BD0-4737-3CC9D5F7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94F9612-4C5D-F1CD-A029-52B0F7C2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1873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D99037-F8FD-AEA2-3E18-723242A22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CC5A1F-C86C-2541-070B-99708F1E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E494ABA-A666-42F2-D0D3-D3BD1319A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0D598B4-65C0-A415-E96F-F3C503FB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337E384-1325-EA48-DC76-C96921FB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9C6C64-842E-06F5-8CB2-4CD3EB62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7910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325798-8644-5811-AC6D-844FA82B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EA68919-8D6C-93FB-4671-475075540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3655AAC-0A5E-8F90-9DC1-F3CA1A890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75B9EC-25A5-5814-A221-CB573DE1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02454AE-08BC-52D0-B801-790B8476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FE290C9-A533-C5B3-9F02-A772DCAC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7788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32EB3E5-8EB4-34A4-83D4-C119F960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77362C-5C06-C110-3932-411EB41EF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25C20B-A0DF-3414-02E4-192B0423A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190C10-D169-438F-875C-985EE740D6D0}" type="datetimeFigureOut">
              <a:rPr lang="hu-HU" smtClean="0"/>
              <a:t>2026. 02. 03.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0E267F-3BBD-A7D9-987E-246926414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853105-FFE1-62C8-8FA0-6F7434E85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3D309-777C-43B7-9935-C6E872FDBC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854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6984CF7-D073-0B49-A6CF-39C817A3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87" t="21" r="2106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718CA4-E86F-535D-6AF2-C5651097B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u-HU" sz="4800">
                <a:solidFill>
                  <a:schemeClr val="bg1"/>
                </a:solidFill>
              </a:rPr>
              <a:t>Agroforum.hu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C72E2D6-9650-0637-0197-8B2A1E7FF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hu-HU" sz="2000">
                <a:solidFill>
                  <a:schemeClr val="bg1"/>
                </a:solidFill>
              </a:rPr>
              <a:t>Agroforum mint egy mezőgazdasági fórum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05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Kép 13" descr="A képen kültéri, kerék, jármű, Szárazföldi jármű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974F06E-514E-0A8B-47E8-B9282657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50" r="21847" b="764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78C9BAA-D8FD-CC64-913C-366D6AE3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>
                <a:solidFill>
                  <a:schemeClr val="bg1"/>
                </a:solidFill>
              </a:rPr>
              <a:t>Mit csinálnánk másképp?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40F61A-C1FB-4862-5939-FDCE06D06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 dirty="0">
                <a:solidFill>
                  <a:schemeClr val="bg1"/>
                </a:solidFill>
              </a:rPr>
              <a:t>Amit másképpen csinálnék az nem lenne más mint egy levelező felületet létrehozni a weben hiszen nem árt ha több mezőgazdász kitárgyalja a saját gondjait bajait</a:t>
            </a:r>
          </a:p>
        </p:txBody>
      </p:sp>
    </p:spTree>
    <p:extLst>
      <p:ext uri="{BB962C8B-B14F-4D97-AF65-F5344CB8AC3E}">
        <p14:creationId xmlns:p14="http://schemas.microsoft.com/office/powerpoint/2010/main" val="419796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04" y="55815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169967-F1A4-4EE8-A07F-DD064C05A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514" y="564503"/>
            <a:ext cx="5290997" cy="5290997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90" y="456156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E5A26D-1FE8-4676-A055-48511616F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361" y="1213164"/>
            <a:ext cx="4387927" cy="2854339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</a:rPr>
              <a:t>Köszönjük a figyelmet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0EB7669-DF63-9E17-E1C6-F655CE0E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8153" y="4253857"/>
            <a:ext cx="3624471" cy="811604"/>
          </a:xfrm>
        </p:spPr>
        <p:txBody>
          <a:bodyPr>
            <a:normAutofit/>
          </a:bodyPr>
          <a:lstStyle/>
          <a:p>
            <a:endParaRPr lang="hu-HU" sz="200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86EDFC-430D-E6A3-5C4C-AB21CB27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48" r="-4" b="13811"/>
          <a:stretch>
            <a:fillRect/>
          </a:stretch>
        </p:blipFill>
        <p:spPr>
          <a:xfrm>
            <a:off x="6503750" y="10"/>
            <a:ext cx="3897767" cy="3131363"/>
          </a:xfrm>
          <a:custGeom>
            <a:avLst/>
            <a:gdLst/>
            <a:ahLst/>
            <a:cxnLst/>
            <a:rect l="l" t="t" r="r" b="b"/>
            <a:pathLst>
              <a:path w="3897767" h="3131373">
                <a:moveTo>
                  <a:pt x="402271" y="0"/>
                </a:moveTo>
                <a:lnTo>
                  <a:pt x="3495496" y="0"/>
                </a:lnTo>
                <a:lnTo>
                  <a:pt x="3564928" y="92850"/>
                </a:lnTo>
                <a:cubicBezTo>
                  <a:pt x="3775065" y="403894"/>
                  <a:pt x="3897767" y="778863"/>
                  <a:pt x="3897767" y="1182490"/>
                </a:cubicBezTo>
                <a:cubicBezTo>
                  <a:pt x="3897767" y="2258828"/>
                  <a:pt x="3025222" y="3131373"/>
                  <a:pt x="1948884" y="3131373"/>
                </a:cubicBezTo>
                <a:cubicBezTo>
                  <a:pt x="872545" y="3131373"/>
                  <a:pt x="0" y="2258828"/>
                  <a:pt x="0" y="1182490"/>
                </a:cubicBezTo>
                <a:cubicBezTo>
                  <a:pt x="0" y="778863"/>
                  <a:pt x="122702" y="403894"/>
                  <a:pt x="332839" y="92850"/>
                </a:cubicBezTo>
                <a:close/>
              </a:path>
            </a:pathLst>
          </a:custGeom>
        </p:spPr>
      </p:pic>
      <p:sp>
        <p:nvSpPr>
          <p:cNvPr id="5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30288" y="827820"/>
            <a:ext cx="875345" cy="8753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CD08DEF0-DEFD-4BD6-BCF3-12E1C32E7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30288" y="827820"/>
            <a:ext cx="875345" cy="8753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6379AB-F36F-8F57-A591-B06BEF37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" b="4"/>
          <a:stretch>
            <a:fillRect/>
          </a:stretch>
        </p:blipFill>
        <p:spPr>
          <a:xfrm>
            <a:off x="6410728" y="3897767"/>
            <a:ext cx="2624707" cy="2624707"/>
          </a:xfrm>
          <a:custGeom>
            <a:avLst/>
            <a:gdLst/>
            <a:ahLst/>
            <a:cxnLst/>
            <a:rect l="l" t="t" r="r" b="b"/>
            <a:pathLst>
              <a:path w="1796104" h="1796104">
                <a:moveTo>
                  <a:pt x="898052" y="0"/>
                </a:moveTo>
                <a:cubicBezTo>
                  <a:pt x="1394032" y="0"/>
                  <a:pt x="1796104" y="402072"/>
                  <a:pt x="1796104" y="898052"/>
                </a:cubicBezTo>
                <a:cubicBezTo>
                  <a:pt x="1796104" y="1394032"/>
                  <a:pt x="1394032" y="1796104"/>
                  <a:pt x="898052" y="1796104"/>
                </a:cubicBezTo>
                <a:cubicBezTo>
                  <a:pt x="402072" y="1796104"/>
                  <a:pt x="0" y="1394032"/>
                  <a:pt x="0" y="898052"/>
                </a:cubicBezTo>
                <a:cubicBezTo>
                  <a:pt x="0" y="402072"/>
                  <a:pt x="402072" y="0"/>
                  <a:pt x="898052" y="0"/>
                </a:cubicBezTo>
                <a:close/>
              </a:path>
            </a:pathLst>
          </a:cu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C3F84A-B89B-2115-F999-50A4E928A3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8" r="2843" b="7"/>
          <a:stretch>
            <a:fillRect/>
          </a:stretch>
        </p:blipFill>
        <p:spPr>
          <a:xfrm>
            <a:off x="9341624" y="2718757"/>
            <a:ext cx="2850376" cy="3070200"/>
          </a:xfrm>
          <a:custGeom>
            <a:avLst/>
            <a:gdLst/>
            <a:ahLst/>
            <a:cxnLst/>
            <a:rect l="l" t="t" r="r" b="b"/>
            <a:pathLst>
              <a:path w="2850376" h="3070200">
                <a:moveTo>
                  <a:pt x="1535100" y="0"/>
                </a:moveTo>
                <a:cubicBezTo>
                  <a:pt x="2064983" y="0"/>
                  <a:pt x="2532161" y="268472"/>
                  <a:pt x="2808029" y="676811"/>
                </a:cubicBezTo>
                <a:lnTo>
                  <a:pt x="2850376" y="746516"/>
                </a:lnTo>
                <a:lnTo>
                  <a:pt x="2850376" y="2323685"/>
                </a:lnTo>
                <a:lnTo>
                  <a:pt x="2808029" y="2393390"/>
                </a:lnTo>
                <a:cubicBezTo>
                  <a:pt x="2532161" y="2801729"/>
                  <a:pt x="2064983" y="3070200"/>
                  <a:pt x="1535100" y="3070200"/>
                </a:cubicBezTo>
                <a:cubicBezTo>
                  <a:pt x="687287" y="3070200"/>
                  <a:pt x="0" y="2382913"/>
                  <a:pt x="0" y="1535100"/>
                </a:cubicBezTo>
                <a:cubicBezTo>
                  <a:pt x="0" y="687287"/>
                  <a:pt x="687287" y="0"/>
                  <a:pt x="1535100" y="0"/>
                </a:cubicBezTo>
                <a:close/>
              </a:path>
            </a:pathLst>
          </a:custGeom>
        </p:spPr>
      </p:pic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46774" y="234738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9893" y="3354599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D0A328-1739-4303-94E8-A87D5F4D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9893" y="3354599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0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képernyőkép, szöveg, Mobiltelefon, Mobileszkö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DA501A6-7E9B-96A6-CC8A-D6F800DE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81" b="2475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B0F32FA-4B7F-A1AD-AA1B-C20E8AA4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>
                <a:solidFill>
                  <a:schemeClr val="bg1"/>
                </a:solidFill>
              </a:rPr>
              <a:t>Miért ezt választottuk?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11442-75DA-E11C-51B8-F1DD231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3134994"/>
            <a:ext cx="3794760" cy="2447418"/>
          </a:xfrm>
        </p:spPr>
        <p:txBody>
          <a:bodyPr anchor="t">
            <a:normAutofit fontScale="70000" lnSpcReduction="20000"/>
          </a:bodyPr>
          <a:lstStyle/>
          <a:p>
            <a:pPr marL="0" lvl="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A </a:t>
            </a:r>
            <a:r>
              <a:rPr lang="hu-HU" sz="2400" dirty="0" err="1">
                <a:solidFill>
                  <a:schemeClr val="bg1"/>
                </a:solidFill>
              </a:rPr>
              <a:t>Trello</a:t>
            </a:r>
            <a:r>
              <a:rPr lang="hu-HU" sz="2400" dirty="0">
                <a:solidFill>
                  <a:schemeClr val="bg1"/>
                </a:solidFill>
              </a:rPr>
              <a:t> ötletek oszlopa alapján ezt a témát szavaztuk meg amelyet a későbbiekben vissza gondolva nagyon jól tettük!</a:t>
            </a:r>
          </a:p>
          <a:p>
            <a:pPr marL="0" lvl="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Új gépek vásárlásában, szerviz szolgáltatásban, alkatrész utánpótlásra lehet alkalmas ez az oldal</a:t>
            </a:r>
          </a:p>
          <a:p>
            <a:pPr marL="0" lvl="0" indent="0">
              <a:buNone/>
            </a:pPr>
            <a:r>
              <a:rPr lang="hu-HU" sz="2400" dirty="0">
                <a:solidFill>
                  <a:schemeClr val="bg1"/>
                </a:solidFill>
              </a:rPr>
              <a:t>Ez a weboldal leginkább mezőgazdaság vagy mezőgazdaságban érdekelt személyeknek készült</a:t>
            </a:r>
          </a:p>
          <a:p>
            <a:pPr marL="0" indent="0">
              <a:buNone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83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DFB985-3A2F-A20A-4241-3B114D58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 weboldal bemutatása</a:t>
            </a:r>
            <a:endParaRPr lang="hu-HU" dirty="0"/>
          </a:p>
        </p:txBody>
      </p:sp>
      <p:pic>
        <p:nvPicPr>
          <p:cNvPr id="5" name="Tartalom helye 4" descr="A képen szöveg, képernyőkép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6E7724A-200B-0926-F30C-BBC0FBFBD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133" y="1690688"/>
            <a:ext cx="2053668" cy="4351338"/>
          </a:xfrm>
          <a:prstGeom prst="rect">
            <a:avLst/>
          </a:prstGeom>
        </p:spPr>
      </p:pic>
      <p:pic>
        <p:nvPicPr>
          <p:cNvPr id="7" name="Kép 6" descr="A képen szöveg, képernyőkép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4011E07-344F-BB49-36B6-71A7EE1D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29" b="8592"/>
          <a:stretch>
            <a:fillRect/>
          </a:stretch>
        </p:blipFill>
        <p:spPr>
          <a:xfrm>
            <a:off x="344707" y="1458785"/>
            <a:ext cx="1847466" cy="2407572"/>
          </a:xfrm>
          <a:prstGeom prst="rect">
            <a:avLst/>
          </a:prstGeom>
        </p:spPr>
      </p:pic>
      <p:pic>
        <p:nvPicPr>
          <p:cNvPr id="9" name="Kép 8" descr="A képen szöveg, Betűtípus, képernyőkép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753ADE6-FAEF-191F-0DF2-70F3E6185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93" y="4636080"/>
            <a:ext cx="2827057" cy="1039360"/>
          </a:xfrm>
          <a:prstGeom prst="rect">
            <a:avLst/>
          </a:prstGeom>
        </p:spPr>
      </p:pic>
      <p:pic>
        <p:nvPicPr>
          <p:cNvPr id="11" name="Kép 10" descr="A képen szöveg, Betűtípus, képernyőkép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DF9E543-1F94-CA30-9964-EBAC299A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1" y="4636080"/>
            <a:ext cx="2571750" cy="103936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D6E72D84-762C-70D6-FFFF-C9F6D4F33A7B}"/>
              </a:ext>
            </a:extLst>
          </p:cNvPr>
          <p:cNvSpPr txBox="1"/>
          <p:nvPr/>
        </p:nvSpPr>
        <p:spPr>
          <a:xfrm>
            <a:off x="2733674" y="1458785"/>
            <a:ext cx="4048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Az oldalunk áll egy fő (index.html) elemből ami át van taggelve 3 másik oldalra ahol be tudunk jelentkezni, regisztrálni illetve jelszót változtatni ha elfelejtettük azt!</a:t>
            </a:r>
          </a:p>
        </p:txBody>
      </p:sp>
    </p:spTree>
    <p:extLst>
      <p:ext uri="{BB962C8B-B14F-4D97-AF65-F5344CB8AC3E}">
        <p14:creationId xmlns:p14="http://schemas.microsoft.com/office/powerpoint/2010/main" val="4046509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412F42B8-B04D-F878-8386-0837ED243F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5111" r="1" b="1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6" name="Kép 5">
            <a:hlinkClick r:id="rId3" action="ppaction://hlinksldjump"/>
            <a:extLst>
              <a:ext uri="{FF2B5EF4-FFF2-40B4-BE49-F238E27FC236}">
                <a16:creationId xmlns:a16="http://schemas.microsoft.com/office/drawing/2014/main" id="{42CB00B3-D420-6AE1-22F8-40076580A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1" y="473101"/>
            <a:ext cx="2438611" cy="2438611"/>
          </a:xfrm>
          <a:prstGeom prst="rect">
            <a:avLst/>
          </a:prstGeom>
        </p:spPr>
      </p:pic>
      <p:pic>
        <p:nvPicPr>
          <p:cNvPr id="7" name="Kép 6">
            <a:hlinkClick r:id="rId5" action="ppaction://hlinksldjump"/>
            <a:extLst>
              <a:ext uri="{FF2B5EF4-FFF2-40B4-BE49-F238E27FC236}">
                <a16:creationId xmlns:a16="http://schemas.microsoft.com/office/drawing/2014/main" id="{D1D8356E-CFC6-7BB8-D251-DAB647C8B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643" y="473101"/>
            <a:ext cx="2658086" cy="2658086"/>
          </a:xfrm>
          <a:prstGeom prst="rect">
            <a:avLst/>
          </a:prstGeom>
        </p:spPr>
      </p:pic>
      <p:pic>
        <p:nvPicPr>
          <p:cNvPr id="12" name="Tartalom helye 11">
            <a:hlinkClick r:id="rId7" action="ppaction://hlinksldjump"/>
            <a:extLst>
              <a:ext uri="{FF2B5EF4-FFF2-40B4-BE49-F238E27FC236}">
                <a16:creationId xmlns:a16="http://schemas.microsoft.com/office/drawing/2014/main" id="{C5A65305-C159-5685-3A62-AD61ED95D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648020" y="3543142"/>
            <a:ext cx="2895939" cy="2983695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5B2124F5-2B4C-69ED-06D1-5E9293C77AB2}"/>
              </a:ext>
            </a:extLst>
          </p:cNvPr>
          <p:cNvSpPr txBox="1"/>
          <p:nvPr/>
        </p:nvSpPr>
        <p:spPr>
          <a:xfrm>
            <a:off x="3626778" y="554804"/>
            <a:ext cx="4664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Ki mit csinált</a:t>
            </a:r>
          </a:p>
        </p:txBody>
      </p:sp>
    </p:spTree>
    <p:extLst>
      <p:ext uri="{BB962C8B-B14F-4D97-AF65-F5344CB8AC3E}">
        <p14:creationId xmlns:p14="http://schemas.microsoft.com/office/powerpoint/2010/main" val="622259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4856BA-316D-335E-D3F3-0FD1432D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Kristóf: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3B62046-7136-737B-E236-91DF92440875}"/>
              </a:ext>
            </a:extLst>
          </p:cNvPr>
          <p:cNvSpPr txBox="1"/>
          <p:nvPr/>
        </p:nvSpPr>
        <p:spPr>
          <a:xfrm>
            <a:off x="938906" y="1715151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 bejelentkező, regisztráló, elfeljetett jelszós oldalakat készítettem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 bejelentkező/regisztráló oldalhoz szükséges „a” tegeket készítettem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Segítettem a többieknek a navbarban, a footer kidolgozásában!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És nem utolsó sorban én készítettem a ppt</a:t>
            </a:r>
          </a:p>
        </p:txBody>
      </p:sp>
      <p:grpSp>
        <p:nvGrpSpPr>
          <p:cNvPr id="30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Tartalom helye 4" descr="A képen szöveg, képernyőkép, Betűtípus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F33A25-F030-A747-FC5A-F6BC406F7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5573" y="322504"/>
            <a:ext cx="2614617" cy="293103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6E9D298-F0B8-2532-8DF2-9D2BC03F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88" y="3704319"/>
            <a:ext cx="4763801" cy="227471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Kép 7">
            <a:hlinkClick r:id="rId4" action="ppaction://hlinksldjump"/>
            <a:extLst>
              <a:ext uri="{FF2B5EF4-FFF2-40B4-BE49-F238E27FC236}">
                <a16:creationId xmlns:a16="http://schemas.microsoft.com/office/drawing/2014/main" id="{23FC755A-323F-1DAC-639E-D848C48C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9" y="3917114"/>
            <a:ext cx="2658086" cy="26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6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DDEF0FF-76FC-92BD-3E39-532F6F22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Tamás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8FD28807-11DB-9750-2363-6597A06C05E8}"/>
              </a:ext>
            </a:extLst>
          </p:cNvPr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main-t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</a:t>
            </a:r>
            <a:r>
              <a:rPr lang="en-US" sz="2000" dirty="0" err="1">
                <a:solidFill>
                  <a:schemeClr val="bg1"/>
                </a:solidFill>
              </a:rPr>
              <a:t>táblázatot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én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készítettem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Footert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Kristoffal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közösen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dolgoztuk</a:t>
            </a:r>
            <a:r>
              <a:rPr lang="en-US" sz="2000" dirty="0">
                <a:solidFill>
                  <a:schemeClr val="bg1"/>
                </a:solidFill>
              </a:rPr>
              <a:t> ki </a:t>
            </a:r>
            <a:r>
              <a:rPr lang="en-US" sz="2000" dirty="0" err="1">
                <a:solidFill>
                  <a:schemeClr val="bg1"/>
                </a:solidFill>
              </a:rPr>
              <a:t>hogy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legtöbbet</a:t>
            </a:r>
            <a:r>
              <a:rPr lang="en-US" sz="2000" dirty="0">
                <a:solidFill>
                  <a:schemeClr val="bg1"/>
                </a:solidFill>
              </a:rPr>
              <a:t> ki </a:t>
            </a:r>
            <a:r>
              <a:rPr lang="en-US" sz="2000" dirty="0" err="1">
                <a:solidFill>
                  <a:schemeClr val="bg1"/>
                </a:solidFill>
              </a:rPr>
              <a:t>tudjunk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belőle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hozni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Továbbá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az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tageket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dirty="0" err="1">
                <a:solidFill>
                  <a:schemeClr val="bg1"/>
                </a:solidFill>
              </a:rPr>
              <a:t>csinaltam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ami</a:t>
            </a:r>
            <a:r>
              <a:rPr lang="en-US" sz="2000" dirty="0">
                <a:solidFill>
                  <a:schemeClr val="bg1"/>
                </a:solidFill>
              </a:rPr>
              <a:t> a main (index.html) </a:t>
            </a:r>
            <a:r>
              <a:rPr lang="en-US" sz="2000" dirty="0" err="1">
                <a:solidFill>
                  <a:schemeClr val="bg1"/>
                </a:solidFill>
              </a:rPr>
              <a:t>oldalon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talalható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Én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csináltam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navot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boostrap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segítségével</a:t>
            </a:r>
            <a:endParaRPr lang="en-US" sz="20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Tartalom helye 4" descr="A képen szöveg, képernyőkép, Betűtípus, szá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ADC33A7-795F-4403-8A5B-576971374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9733" y="369913"/>
            <a:ext cx="1879559" cy="27845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hlinkClick r:id="rId3" action="ppaction://hlinksldjump"/>
            <a:extLst>
              <a:ext uri="{FF2B5EF4-FFF2-40B4-BE49-F238E27FC236}">
                <a16:creationId xmlns:a16="http://schemas.microsoft.com/office/drawing/2014/main" id="{3734DA36-8284-E8BF-061B-166902B9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002" y="3730267"/>
            <a:ext cx="2707958" cy="27845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6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43293B-5B2F-F9CB-8F9D-FC37F995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Benedek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artalom helye 13">
            <a:extLst>
              <a:ext uri="{FF2B5EF4-FFF2-40B4-BE49-F238E27FC236}">
                <a16:creationId xmlns:a16="http://schemas.microsoft.com/office/drawing/2014/main" id="{AFE7F8AC-9485-0E35-AD65-286761B4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000">
                <a:solidFill>
                  <a:schemeClr val="bg1"/>
                </a:solidFill>
              </a:rPr>
              <a:t>A footerben besegítettem hogy a legjobb legyen 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A main egyrészét én készítettem el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A nav bar szerkezetet beimportáltam a boostrap segítségével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Besegítettem a regisztrációban</a:t>
            </a:r>
          </a:p>
          <a:p>
            <a:pPr marL="285750"/>
            <a:r>
              <a:rPr lang="en-US" sz="2000">
                <a:solidFill>
                  <a:schemeClr val="bg1"/>
                </a:solidFill>
              </a:rPr>
              <a:t>Képeket gyüjtöttem amelyeket később reprezentáltam</a:t>
            </a:r>
          </a:p>
        </p:txBody>
      </p:sp>
      <p:pic>
        <p:nvPicPr>
          <p:cNvPr id="15" name="Tartalom helye 11">
            <a:extLst>
              <a:ext uri="{FF2B5EF4-FFF2-40B4-BE49-F238E27FC236}">
                <a16:creationId xmlns:a16="http://schemas.microsoft.com/office/drawing/2014/main" id="{8A869745-1E08-CFE4-CB06-BF723F623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49" y="369913"/>
            <a:ext cx="1921327" cy="27845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hlinkClick r:id="rId3" action="ppaction://hlinksldjump"/>
            <a:extLst>
              <a:ext uri="{FF2B5EF4-FFF2-40B4-BE49-F238E27FC236}">
                <a16:creationId xmlns:a16="http://schemas.microsoft.com/office/drawing/2014/main" id="{082BBF7A-DF11-DCC5-E109-3DCDA9989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715" y="3730267"/>
            <a:ext cx="2784532" cy="27845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9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B53B8AF-1D63-816F-34A3-FC465E1D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hu-HU" sz="4800" b="1">
                <a:solidFill>
                  <a:schemeClr val="bg1"/>
                </a:solidFill>
              </a:rPr>
              <a:t>Fejlesztési folyamat </a:t>
            </a:r>
            <a:endParaRPr lang="hu-HU" sz="480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Betűtípus, szoftver, képernyőkép látható">
            <a:extLst>
              <a:ext uri="{FF2B5EF4-FFF2-40B4-BE49-F238E27FC236}">
                <a16:creationId xmlns:a16="http://schemas.microsoft.com/office/drawing/2014/main" id="{51095A60-E7D8-3E65-E06F-09DC0164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840805"/>
            <a:ext cx="10843065" cy="281919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4ED524-AC1A-E3C9-0F2E-6E6DF987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hu-HU" sz="1800" dirty="0">
                <a:solidFill>
                  <a:schemeClr val="bg1"/>
                </a:solidFill>
              </a:rPr>
              <a:t>A verzió kezelést mi </a:t>
            </a:r>
            <a:r>
              <a:rPr lang="hu-HU" sz="1800" dirty="0" err="1">
                <a:solidFill>
                  <a:schemeClr val="bg1"/>
                </a:solidFill>
              </a:rPr>
              <a:t>inkabb</a:t>
            </a:r>
            <a:r>
              <a:rPr lang="hu-HU" sz="1800" dirty="0">
                <a:solidFill>
                  <a:schemeClr val="bg1"/>
                </a:solidFill>
              </a:rPr>
              <a:t> úgy csináltuk hogy mindenki egyesével dolgozott egy adott részen, ezáltal tudtuk egymást ellenőrizni, segíteni egymás munkáját</a:t>
            </a:r>
          </a:p>
          <a:p>
            <a:r>
              <a:rPr lang="hu-HU" sz="1800" dirty="0">
                <a:solidFill>
                  <a:schemeClr val="bg1"/>
                </a:solidFill>
              </a:rPr>
              <a:t>Mindenki az által készített </a:t>
            </a:r>
            <a:r>
              <a:rPr lang="hu-HU" sz="1800" dirty="0" err="1">
                <a:solidFill>
                  <a:schemeClr val="bg1"/>
                </a:solidFill>
              </a:rPr>
              <a:t>commitot</a:t>
            </a:r>
            <a:r>
              <a:rPr lang="hu-HU" sz="1800" dirty="0">
                <a:solidFill>
                  <a:schemeClr val="bg1"/>
                </a:solidFill>
              </a:rPr>
              <a:t> ami utalt arra hogy éppen mit dolgozott az adott fájlban</a:t>
            </a:r>
          </a:p>
        </p:txBody>
      </p:sp>
    </p:spTree>
    <p:extLst>
      <p:ext uri="{BB962C8B-B14F-4D97-AF65-F5344CB8AC3E}">
        <p14:creationId xmlns:p14="http://schemas.microsoft.com/office/powerpoint/2010/main" val="92131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kültéri, traktor, fű, mező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A7B79F6-64D7-A182-3016-406DF52C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6" r="44318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600C65B-C680-915E-74B2-8ACF2DBB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2800" b="1">
                <a:solidFill>
                  <a:schemeClr val="bg1"/>
                </a:solidFill>
              </a:rPr>
              <a:t>Nehézségek és Tanulságok</a:t>
            </a:r>
            <a:endParaRPr lang="hu-HU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4CB65B-649C-8743-0079-E5F8B92EF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1700" dirty="0">
                <a:solidFill>
                  <a:schemeClr val="bg1"/>
                </a:solidFill>
              </a:rPr>
              <a:t>Nehézséget leginkább az okozott hogy a bejelentkező oldalon sehogy nem tudtuk lentebb venni a </a:t>
            </a:r>
            <a:r>
              <a:rPr lang="hu-HU" sz="1700" dirty="0" err="1">
                <a:solidFill>
                  <a:schemeClr val="bg1"/>
                </a:solidFill>
              </a:rPr>
              <a:t>footer</a:t>
            </a:r>
            <a:r>
              <a:rPr lang="hu-HU" sz="1700" dirty="0">
                <a:solidFill>
                  <a:schemeClr val="bg1"/>
                </a:solidFill>
              </a:rPr>
              <a:t> terjedelmét!</a:t>
            </a:r>
          </a:p>
          <a:p>
            <a:r>
              <a:rPr lang="hu-HU" sz="1700" dirty="0">
                <a:solidFill>
                  <a:schemeClr val="bg1"/>
                </a:solidFill>
              </a:rPr>
              <a:t>Tanulságnak azt tekinteném hogy sikerült közösen </a:t>
            </a:r>
            <a:r>
              <a:rPr lang="hu-HU" sz="1700" dirty="0" err="1">
                <a:solidFill>
                  <a:schemeClr val="bg1"/>
                </a:solidFill>
              </a:rPr>
              <a:t>meghalgatva</a:t>
            </a:r>
            <a:r>
              <a:rPr lang="hu-HU" sz="1700" dirty="0">
                <a:solidFill>
                  <a:schemeClr val="bg1"/>
                </a:solidFill>
              </a:rPr>
              <a:t> egymás tanácsait gondolatait alkotni egy szerintünk nagyon jól kinéző webet.</a:t>
            </a:r>
          </a:p>
        </p:txBody>
      </p:sp>
    </p:spTree>
    <p:extLst>
      <p:ext uri="{BB962C8B-B14F-4D97-AF65-F5344CB8AC3E}">
        <p14:creationId xmlns:p14="http://schemas.microsoft.com/office/powerpoint/2010/main" val="1663264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314</Words>
  <Application>Microsoft Office PowerPoint</Application>
  <PresentationFormat>Szélesvásznú</PresentationFormat>
  <Paragraphs>35</Paragraphs>
  <Slides>11</Slides>
  <Notes>0</Notes>
  <HiddenSlides>3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Office-téma</vt:lpstr>
      <vt:lpstr>Agroforum.hu</vt:lpstr>
      <vt:lpstr>Miért ezt választottuk?</vt:lpstr>
      <vt:lpstr>A weboldal bemutatása</vt:lpstr>
      <vt:lpstr>PowerPoint-bemutató</vt:lpstr>
      <vt:lpstr>Kristóf:</vt:lpstr>
      <vt:lpstr>Tamás</vt:lpstr>
      <vt:lpstr>Benedek</vt:lpstr>
      <vt:lpstr>Fejlesztési folyamat </vt:lpstr>
      <vt:lpstr>Nehézségek és Tanulságok</vt:lpstr>
      <vt:lpstr>Mit csinálnánk másképp?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</cp:revision>
  <dcterms:created xsi:type="dcterms:W3CDTF">2026-02-03T15:18:40Z</dcterms:created>
  <dcterms:modified xsi:type="dcterms:W3CDTF">2026-02-03T16:20:35Z</dcterms:modified>
</cp:coreProperties>
</file>